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D8239-27EE-4826-99AF-26CC68B0FF68}" type="datetimeFigureOut">
              <a:rPr lang="en-US" smtClean="0"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98C0-69C1-498E-9B86-3480EF3435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D8239-27EE-4826-99AF-26CC68B0FF68}" type="datetimeFigureOut">
              <a:rPr lang="en-US" smtClean="0"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98C0-69C1-498E-9B86-3480EF3435A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D8239-27EE-4826-99AF-26CC68B0FF68}" type="datetimeFigureOut">
              <a:rPr lang="en-US" smtClean="0"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98C0-69C1-498E-9B86-3480EF3435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D8239-27EE-4826-99AF-26CC68B0FF68}" type="datetimeFigureOut">
              <a:rPr lang="en-US" smtClean="0"/>
              <a:t>9/2/2014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98C0-69C1-498E-9B86-3480EF3435A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D8239-27EE-4826-99AF-26CC68B0FF68}" type="datetimeFigureOut">
              <a:rPr lang="en-US" smtClean="0"/>
              <a:t>9/2/2014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98C0-69C1-498E-9B86-3480EF3435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D8239-27EE-4826-99AF-26CC68B0FF68}" type="datetimeFigureOut">
              <a:rPr lang="en-US" smtClean="0"/>
              <a:t>9/2/2014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98C0-69C1-498E-9B86-3480EF3435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D8239-27EE-4826-99AF-26CC68B0FF68}" type="datetimeFigureOut">
              <a:rPr lang="en-US" smtClean="0"/>
              <a:t>9/2/2014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98C0-69C1-498E-9B86-3480EF3435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D8239-27EE-4826-99AF-26CC68B0FF68}" type="datetimeFigureOut">
              <a:rPr lang="en-US" smtClean="0"/>
              <a:t>9/2/2014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98C0-69C1-498E-9B86-3480EF3435A7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D8239-27EE-4826-99AF-26CC68B0FF68}" type="datetimeFigureOut">
              <a:rPr lang="en-US" smtClean="0"/>
              <a:t>9/2/2014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98C0-69C1-498E-9B86-3480EF3435A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D8239-27EE-4826-99AF-26CC68B0FF68}" type="datetimeFigureOut">
              <a:rPr lang="en-US" smtClean="0"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98C0-69C1-498E-9B86-3480EF3435A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D8239-27EE-4826-99AF-26CC68B0FF68}" type="datetimeFigureOut">
              <a:rPr lang="en-US" smtClean="0"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E98C0-69C1-498E-9B86-3480EF3435A7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A6D8239-27EE-4826-99AF-26CC68B0FF68}" type="datetimeFigureOut">
              <a:rPr lang="en-US" smtClean="0"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FC6E98C0-69C1-498E-9B86-3480EF3435A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7" Type="http://schemas.openxmlformats.org/officeDocument/2006/relationships/image" Target="../media/image21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7" Type="http://schemas.openxmlformats.org/officeDocument/2006/relationships/image" Target="../media/image27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png"/><Relationship Id="rId4" Type="http://schemas.openxmlformats.org/officeDocument/2006/relationships/image" Target="../media/image2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815404"/>
          </a:xfrm>
        </p:spPr>
        <p:txBody>
          <a:bodyPr/>
          <a:lstStyle/>
          <a:p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355976" y="1700808"/>
            <a:ext cx="41328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Konsep</a:t>
            </a:r>
            <a:r>
              <a:rPr lang="en-US" dirty="0" smtClean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awal</a:t>
            </a:r>
            <a:r>
              <a:rPr lang="en-US" dirty="0" smtClean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jaringan</a:t>
            </a:r>
            <a:r>
              <a:rPr lang="en-US" dirty="0" smtClean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adalah</a:t>
            </a:r>
            <a:r>
              <a:rPr lang="en-US" dirty="0" smtClean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 : </a:t>
            </a:r>
          </a:p>
          <a:p>
            <a:endParaRPr lang="en-US" dirty="0" smtClean="0">
              <a:solidFill>
                <a:schemeClr val="bg1"/>
              </a:solidFill>
              <a:latin typeface="Adobe Gothic Std B" pitchFamily="34" charset="-128"/>
              <a:ea typeface="Adobe Gothic Std B" pitchFamily="34" charset="-128"/>
            </a:endParaRPr>
          </a:p>
          <a:p>
            <a:r>
              <a:rPr lang="en-US" dirty="0" smtClean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Time Sharing System ( TSS )</a:t>
            </a:r>
          </a:p>
          <a:p>
            <a:r>
              <a:rPr lang="en-US" dirty="0" err="1" smtClean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Konsep</a:t>
            </a:r>
            <a:r>
              <a:rPr lang="en-US" dirty="0" smtClean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distribusi</a:t>
            </a:r>
            <a:r>
              <a:rPr lang="en-US" dirty="0" smtClean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berdasarkan</a:t>
            </a:r>
            <a:r>
              <a:rPr lang="en-US" dirty="0" smtClean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 </a:t>
            </a:r>
            <a:r>
              <a:rPr lang="en-US" dirty="0" err="1" smtClean="0">
                <a:solidFill>
                  <a:schemeClr val="bg1"/>
                </a:solidFill>
                <a:latin typeface="Adobe Gothic Std B" pitchFamily="34" charset="-128"/>
                <a:ea typeface="Adobe Gothic Std B" pitchFamily="34" charset="-128"/>
              </a:rPr>
              <a:t>waktu</a:t>
            </a:r>
            <a:endParaRPr lang="en-US" dirty="0">
              <a:solidFill>
                <a:schemeClr val="bg1"/>
              </a:solidFill>
              <a:latin typeface="Adobe Gothic Std B" pitchFamily="34" charset="-128"/>
              <a:ea typeface="Adobe Gothic Std B" pitchFamily="34" charset="-12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40" y="1700808"/>
            <a:ext cx="3768520" cy="17539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40" y="3746632"/>
            <a:ext cx="3768520" cy="19866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746632"/>
            <a:ext cx="2648832" cy="19866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83568" y="5877272"/>
            <a:ext cx="25683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latin typeface="Adobe Gothic Std B" pitchFamily="34" charset="-128"/>
                <a:ea typeface="Adobe Gothic Std B" pitchFamily="34" charset="-128"/>
              </a:rPr>
              <a:t>Komputer</a:t>
            </a:r>
            <a:r>
              <a:rPr lang="en-US" dirty="0" smtClean="0">
                <a:solidFill>
                  <a:srgbClr val="FF0000"/>
                </a:solidFill>
                <a:latin typeface="Adobe Gothic Std B" pitchFamily="34" charset="-128"/>
                <a:ea typeface="Adobe Gothic Std B" pitchFamily="34" charset="-128"/>
              </a:rPr>
              <a:t> Main Frame</a:t>
            </a:r>
          </a:p>
          <a:p>
            <a:r>
              <a:rPr lang="en-US" dirty="0" smtClean="0">
                <a:solidFill>
                  <a:srgbClr val="FF0000"/>
                </a:solidFill>
                <a:latin typeface="Adobe Gothic Std B" pitchFamily="34" charset="-128"/>
                <a:ea typeface="Adobe Gothic Std B" pitchFamily="34" charset="-128"/>
              </a:rPr>
              <a:t>PDP 10</a:t>
            </a:r>
            <a:endParaRPr lang="en-US" dirty="0">
              <a:solidFill>
                <a:srgbClr val="FF0000"/>
              </a:solidFill>
              <a:latin typeface="Adobe Gothic Std B" pitchFamily="34" charset="-128"/>
              <a:ea typeface="Adobe Gothic Std B" pitchFamily="34" charset="-12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99992" y="5877272"/>
            <a:ext cx="25683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latin typeface="Adobe Gothic Std B" pitchFamily="34" charset="-128"/>
                <a:ea typeface="Adobe Gothic Std B" pitchFamily="34" charset="-128"/>
              </a:rPr>
              <a:t>Komputer</a:t>
            </a:r>
            <a:r>
              <a:rPr lang="en-US" dirty="0" smtClean="0">
                <a:solidFill>
                  <a:srgbClr val="FF0000"/>
                </a:solidFill>
                <a:latin typeface="Adobe Gothic Std B" pitchFamily="34" charset="-128"/>
                <a:ea typeface="Adobe Gothic Std B" pitchFamily="34" charset="-128"/>
              </a:rPr>
              <a:t> Main Frame</a:t>
            </a:r>
          </a:p>
          <a:p>
            <a:r>
              <a:rPr lang="en-US" dirty="0" smtClean="0">
                <a:solidFill>
                  <a:srgbClr val="FF0000"/>
                </a:solidFill>
                <a:latin typeface="Adobe Gothic Std B" pitchFamily="34" charset="-128"/>
                <a:ea typeface="Adobe Gothic Std B" pitchFamily="34" charset="-128"/>
              </a:rPr>
              <a:t>PDP 11</a:t>
            </a:r>
            <a:endParaRPr lang="en-US" dirty="0">
              <a:solidFill>
                <a:srgbClr val="FF0000"/>
              </a:solidFill>
              <a:latin typeface="Adobe Gothic Std B" pitchFamily="34" charset="-128"/>
              <a:ea typeface="Adobe Gothic Std B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68516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606039"/>
            <a:ext cx="3238500" cy="17811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592413"/>
            <a:ext cx="3238500" cy="24288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592413"/>
            <a:ext cx="3238501" cy="24288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3302" y="1602726"/>
            <a:ext cx="4265122" cy="178448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668344" y="5998772"/>
            <a:ext cx="11288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F0000"/>
                </a:solidFill>
              </a:rPr>
              <a:t>1977</a:t>
            </a:r>
            <a:endParaRPr 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0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Personal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1977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060848"/>
            <a:ext cx="2808312" cy="33401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852936"/>
            <a:ext cx="5268861" cy="34663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491880" y="2452826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Adobe Gothic Std B" pitchFamily="34" charset="-128"/>
                <a:ea typeface="Adobe Gothic Std B" pitchFamily="34" charset="-128"/>
              </a:rPr>
              <a:t>RADIO SHACK COMPUTER</a:t>
            </a:r>
            <a:endParaRPr lang="en-US" sz="2000" dirty="0">
              <a:solidFill>
                <a:srgbClr val="FF0000"/>
              </a:solidFill>
              <a:latin typeface="Adobe Gothic Std B" pitchFamily="34" charset="-128"/>
              <a:ea typeface="Adobe Gothic Std B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81917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</p:spPr>
        <p:txBody>
          <a:bodyPr/>
          <a:lstStyle/>
          <a:p>
            <a:r>
              <a:rPr lang="en-US" dirty="0" smtClean="0"/>
              <a:t>Personal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227" y="3273618"/>
            <a:ext cx="3952062" cy="31082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2" y="3429000"/>
            <a:ext cx="4418699" cy="2797504"/>
          </a:xfrm>
          <a:prstGeom prst="rect">
            <a:avLst/>
          </a:prstGeom>
        </p:spPr>
      </p:pic>
      <p:sp>
        <p:nvSpPr>
          <p:cNvPr id="7" name="Title 2"/>
          <p:cNvSpPr txBox="1">
            <a:spLocks/>
          </p:cNvSpPr>
          <p:nvPr/>
        </p:nvSpPr>
        <p:spPr>
          <a:xfrm>
            <a:off x="1475656" y="2399180"/>
            <a:ext cx="6717432" cy="6263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solidFill>
                  <a:srgbClr val="FF0000"/>
                </a:solidFill>
              </a:rPr>
              <a:t>Commodore Computer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607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</p:spPr>
        <p:txBody>
          <a:bodyPr/>
          <a:lstStyle/>
          <a:p>
            <a:r>
              <a:rPr lang="en-US" dirty="0" smtClean="0"/>
              <a:t>Personal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357804"/>
            <a:ext cx="2664296" cy="24555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88840"/>
            <a:ext cx="3360885" cy="22233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813722"/>
            <a:ext cx="2880320" cy="3974842"/>
          </a:xfrm>
          <a:prstGeom prst="rect">
            <a:avLst/>
          </a:prstGeom>
        </p:spPr>
      </p:pic>
      <p:sp>
        <p:nvSpPr>
          <p:cNvPr id="8" name="Title 2"/>
          <p:cNvSpPr txBox="1">
            <a:spLocks/>
          </p:cNvSpPr>
          <p:nvPr/>
        </p:nvSpPr>
        <p:spPr>
          <a:xfrm>
            <a:off x="3779912" y="6021054"/>
            <a:ext cx="4932548" cy="4103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solidFill>
                  <a:srgbClr val="FF0000"/>
                </a:solidFill>
              </a:rPr>
              <a:t>Steve Jobs &amp; Steve Wozniak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78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5713539" cy="970368"/>
          </a:xfrm>
        </p:spPr>
        <p:txBody>
          <a:bodyPr/>
          <a:lstStyle/>
          <a:p>
            <a:r>
              <a:rPr lang="en-US" dirty="0" err="1" smtClean="0"/>
              <a:t>Perkembangan</a:t>
            </a:r>
            <a:r>
              <a:rPr lang="en-US" dirty="0" smtClean="0"/>
              <a:t> Apple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715" y="4736919"/>
            <a:ext cx="2829024" cy="14555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060848"/>
            <a:ext cx="3109296" cy="23319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246" y="4392820"/>
            <a:ext cx="2555844" cy="179967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707600"/>
            <a:ext cx="2714587" cy="16558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778216"/>
            <a:ext cx="2448272" cy="14230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8177" y="332656"/>
            <a:ext cx="2332295" cy="300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475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PC Desktop IBM era 80 </a:t>
            </a:r>
            <a:r>
              <a:rPr lang="en-US" dirty="0" err="1" smtClean="0"/>
              <a:t>sd</a:t>
            </a:r>
            <a:r>
              <a:rPr lang="en-US" dirty="0" smtClean="0"/>
              <a:t> 90- an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834" y="2107843"/>
            <a:ext cx="2224195" cy="22241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81" y="4657225"/>
            <a:ext cx="2617752" cy="19136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987" y="2228464"/>
            <a:ext cx="1971054" cy="198295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4462786"/>
            <a:ext cx="3895147" cy="23025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503" y="2780928"/>
            <a:ext cx="2376264" cy="224175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5022686"/>
            <a:ext cx="2056275" cy="174260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322591" y="1628800"/>
            <a:ext cx="45496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002060"/>
                </a:solidFill>
                <a:latin typeface="Adobe Gothic Std B" pitchFamily="34" charset="-128"/>
                <a:ea typeface="Adobe Gothic Std B" pitchFamily="34" charset="-128"/>
              </a:rPr>
              <a:t>Menjalankan</a:t>
            </a:r>
            <a:r>
              <a:rPr lang="en-US" dirty="0" smtClean="0">
                <a:solidFill>
                  <a:srgbClr val="002060"/>
                </a:solidFill>
                <a:latin typeface="Adobe Gothic Std B" pitchFamily="34" charset="-128"/>
                <a:ea typeface="Adobe Gothic Std B" pitchFamily="34" charset="-128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Adobe Gothic Std B" pitchFamily="34" charset="-128"/>
                <a:ea typeface="Adobe Gothic Std B" pitchFamily="34" charset="-128"/>
              </a:rPr>
              <a:t>sistem</a:t>
            </a:r>
            <a:r>
              <a:rPr lang="en-US" dirty="0" smtClean="0">
                <a:solidFill>
                  <a:srgbClr val="002060"/>
                </a:solidFill>
                <a:latin typeface="Adobe Gothic Std B" pitchFamily="34" charset="-128"/>
                <a:ea typeface="Adobe Gothic Std B" pitchFamily="34" charset="-128"/>
              </a:rPr>
              <a:t> MS-DOS </a:t>
            </a:r>
            <a:r>
              <a:rPr lang="en-US" dirty="0" err="1" smtClean="0">
                <a:solidFill>
                  <a:srgbClr val="002060"/>
                </a:solidFill>
                <a:latin typeface="Adobe Gothic Std B" pitchFamily="34" charset="-128"/>
                <a:ea typeface="Adobe Gothic Std B" pitchFamily="34" charset="-128"/>
              </a:rPr>
              <a:t>dan</a:t>
            </a:r>
            <a:r>
              <a:rPr lang="en-US" dirty="0" smtClean="0">
                <a:solidFill>
                  <a:srgbClr val="002060"/>
                </a:solidFill>
                <a:latin typeface="Adobe Gothic Std B" pitchFamily="34" charset="-128"/>
                <a:ea typeface="Adobe Gothic Std B" pitchFamily="34" charset="-128"/>
              </a:rPr>
              <a:t> PC-DOS</a:t>
            </a:r>
          </a:p>
          <a:p>
            <a:r>
              <a:rPr lang="en-US" dirty="0" smtClean="0">
                <a:solidFill>
                  <a:srgbClr val="002060"/>
                </a:solidFill>
                <a:latin typeface="Adobe Gothic Std B" pitchFamily="34" charset="-128"/>
                <a:ea typeface="Adobe Gothic Std B" pitchFamily="34" charset="-128"/>
              </a:rPr>
              <a:t>Serta Microsoft Windows</a:t>
            </a:r>
            <a:endParaRPr lang="en-US" dirty="0">
              <a:solidFill>
                <a:srgbClr val="002060"/>
              </a:solidFill>
              <a:latin typeface="Adobe Gothic Std B" pitchFamily="34" charset="-128"/>
              <a:ea typeface="Adobe Gothic Std B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44077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Jenis</a:t>
            </a:r>
            <a:r>
              <a:rPr lang="en-US" dirty="0" smtClean="0"/>
              <a:t> –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2204864"/>
            <a:ext cx="81035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</a:rPr>
              <a:t>Jaringan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Komputer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adalah</a:t>
            </a:r>
            <a:r>
              <a:rPr lang="en-US" dirty="0" smtClean="0">
                <a:solidFill>
                  <a:srgbClr val="FF0000"/>
                </a:solidFill>
              </a:rPr>
              <a:t> :</a:t>
            </a:r>
          </a:p>
          <a:p>
            <a:r>
              <a:rPr lang="en-US" dirty="0" err="1" smtClean="0">
                <a:solidFill>
                  <a:srgbClr val="FF0000"/>
                </a:solidFill>
              </a:rPr>
              <a:t>Hubungan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antar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komputer</a:t>
            </a:r>
            <a:r>
              <a:rPr lang="en-US" dirty="0" smtClean="0">
                <a:solidFill>
                  <a:srgbClr val="FF0000"/>
                </a:solidFill>
              </a:rPr>
              <a:t> yang </a:t>
            </a:r>
            <a:r>
              <a:rPr lang="en-US" dirty="0" err="1" smtClean="0">
                <a:solidFill>
                  <a:srgbClr val="FF0000"/>
                </a:solidFill>
              </a:rPr>
              <a:t>saling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berkomunikasi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untuk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berbagi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sumber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daya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3" y="2996952"/>
            <a:ext cx="4086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 smtClean="0"/>
              <a:t>LAN ( Local Area Network )</a:t>
            </a:r>
          </a:p>
          <a:p>
            <a:r>
              <a:rPr lang="en-US" dirty="0"/>
              <a:t> </a:t>
            </a:r>
            <a:r>
              <a:rPr lang="en-US" dirty="0" smtClean="0"/>
              <a:t>      </a:t>
            </a:r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lokal</a:t>
            </a:r>
            <a:r>
              <a:rPr lang="en-US" dirty="0" smtClean="0"/>
              <a:t> yang </a:t>
            </a:r>
            <a:r>
              <a:rPr lang="en-US" dirty="0" err="1" smtClean="0"/>
              <a:t>areanya</a:t>
            </a:r>
            <a:r>
              <a:rPr lang="en-US" dirty="0" smtClean="0"/>
              <a:t> </a:t>
            </a:r>
            <a:r>
              <a:rPr lang="en-US" dirty="0" err="1" smtClean="0"/>
              <a:t>terbatas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792606"/>
            <a:ext cx="4006780" cy="280474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420" y="2924944"/>
            <a:ext cx="2952328" cy="20574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457" y="5157192"/>
            <a:ext cx="2711760" cy="152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942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</p:spPr>
        <p:txBody>
          <a:bodyPr/>
          <a:lstStyle/>
          <a:p>
            <a:r>
              <a:rPr lang="en-US" dirty="0" err="1" smtClean="0"/>
              <a:t>Jenis</a:t>
            </a:r>
            <a:r>
              <a:rPr lang="en-US" dirty="0" smtClean="0"/>
              <a:t> –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2132856"/>
            <a:ext cx="41088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2.    MAN ( Metropolitan  Area Network )</a:t>
            </a:r>
          </a:p>
          <a:p>
            <a:r>
              <a:rPr lang="en-US" dirty="0"/>
              <a:t> </a:t>
            </a:r>
            <a:r>
              <a:rPr lang="en-US" dirty="0" smtClean="0"/>
              <a:t>      </a:t>
            </a:r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antar</a:t>
            </a:r>
            <a:r>
              <a:rPr lang="en-US" dirty="0" smtClean="0"/>
              <a:t> </a:t>
            </a:r>
            <a:r>
              <a:rPr lang="en-US" dirty="0" err="1" smtClean="0"/>
              <a:t>kota</a:t>
            </a:r>
            <a:r>
              <a:rPr lang="en-US" dirty="0" smtClean="0"/>
              <a:t> / </a:t>
            </a:r>
            <a:r>
              <a:rPr lang="en-US" dirty="0" err="1" smtClean="0"/>
              <a:t>perkotaan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119704"/>
            <a:ext cx="3816424" cy="18466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564904"/>
            <a:ext cx="2243944" cy="22439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5262395"/>
            <a:ext cx="3672408" cy="12957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966360"/>
            <a:ext cx="2243944" cy="1448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133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</p:spPr>
        <p:txBody>
          <a:bodyPr/>
          <a:lstStyle/>
          <a:p>
            <a:r>
              <a:rPr lang="en-US" dirty="0" err="1" smtClean="0"/>
              <a:t>Jenis</a:t>
            </a:r>
            <a:r>
              <a:rPr lang="en-US" dirty="0" smtClean="0"/>
              <a:t> –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2132856"/>
            <a:ext cx="38635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3.    WAN ( Wide  Area Network )</a:t>
            </a:r>
          </a:p>
          <a:p>
            <a:r>
              <a:rPr lang="en-US" dirty="0"/>
              <a:t> </a:t>
            </a:r>
            <a:r>
              <a:rPr lang="en-US" dirty="0" smtClean="0"/>
              <a:t>      </a:t>
            </a:r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 </a:t>
            </a:r>
            <a:r>
              <a:rPr lang="en-US" dirty="0" err="1" smtClean="0"/>
              <a:t>antar</a:t>
            </a:r>
            <a:r>
              <a:rPr lang="en-US" dirty="0" smtClean="0"/>
              <a:t> </a:t>
            </a:r>
            <a:r>
              <a:rPr lang="en-US" dirty="0" err="1" smtClean="0"/>
              <a:t>negara</a:t>
            </a:r>
            <a:r>
              <a:rPr lang="en-US" dirty="0" smtClean="0"/>
              <a:t> / </a:t>
            </a:r>
            <a:r>
              <a:rPr lang="en-US" dirty="0" err="1" smtClean="0"/>
              <a:t>benua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25" y="2852936"/>
            <a:ext cx="3081451" cy="23762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230688"/>
            <a:ext cx="2685970" cy="15161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858549"/>
            <a:ext cx="2957579" cy="22181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5429" y="5229200"/>
            <a:ext cx="2817605" cy="150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52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</p:spPr>
        <p:txBody>
          <a:bodyPr/>
          <a:lstStyle/>
          <a:p>
            <a:r>
              <a:rPr lang="en-US" dirty="0" err="1" smtClean="0"/>
              <a:t>Jenis</a:t>
            </a:r>
            <a:r>
              <a:rPr lang="en-US" dirty="0" smtClean="0"/>
              <a:t> –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2132856"/>
            <a:ext cx="61430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4.    INTERNET ( interconnected network )</a:t>
            </a:r>
          </a:p>
          <a:p>
            <a:r>
              <a:rPr lang="en-US" dirty="0"/>
              <a:t> </a:t>
            </a:r>
            <a:r>
              <a:rPr lang="en-US" dirty="0" smtClean="0"/>
              <a:t>      </a:t>
            </a:r>
            <a:r>
              <a:rPr lang="en-US" dirty="0" err="1" smtClean="0"/>
              <a:t>Jaringan</a:t>
            </a:r>
            <a:r>
              <a:rPr lang="en-US" dirty="0" smtClean="0"/>
              <a:t> yang </a:t>
            </a:r>
            <a:r>
              <a:rPr lang="en-US" dirty="0" err="1" smtClean="0"/>
              <a:t>menghubungkan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diseluruh</a:t>
            </a:r>
            <a:r>
              <a:rPr lang="en-US" dirty="0" smtClean="0"/>
              <a:t> </a:t>
            </a:r>
            <a:r>
              <a:rPr lang="en-US" dirty="0" err="1" smtClean="0"/>
              <a:t>dunia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212976"/>
            <a:ext cx="3899925" cy="29249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539" y="3212976"/>
            <a:ext cx="3899925" cy="292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526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</p:spPr>
        <p:txBody>
          <a:bodyPr/>
          <a:lstStyle/>
          <a:p>
            <a:r>
              <a:rPr lang="en-US" dirty="0" err="1" smtClean="0"/>
              <a:t>Jenis</a:t>
            </a:r>
            <a:r>
              <a:rPr lang="en-US" dirty="0" smtClean="0"/>
              <a:t> –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2132856"/>
            <a:ext cx="70920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 startAt="5"/>
            </a:pPr>
            <a:r>
              <a:rPr lang="en-US" dirty="0" smtClean="0"/>
              <a:t>Wireless  ( </a:t>
            </a:r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kabel</a:t>
            </a:r>
            <a:r>
              <a:rPr lang="en-US" dirty="0" smtClean="0"/>
              <a:t> / </a:t>
            </a:r>
            <a:r>
              <a:rPr lang="en-US" dirty="0" err="1" smtClean="0"/>
              <a:t>nirkbel</a:t>
            </a:r>
            <a:r>
              <a:rPr lang="en-US" dirty="0" smtClean="0"/>
              <a:t> )</a:t>
            </a:r>
          </a:p>
          <a:p>
            <a:r>
              <a:rPr lang="en-US" dirty="0" smtClean="0"/>
              <a:t>       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jalur</a:t>
            </a:r>
            <a:r>
              <a:rPr lang="en-US" dirty="0" smtClean="0"/>
              <a:t> </a:t>
            </a:r>
            <a:r>
              <a:rPr lang="en-US" dirty="0" err="1" smtClean="0"/>
              <a:t>gelombang</a:t>
            </a:r>
            <a:r>
              <a:rPr lang="en-US" dirty="0" smtClean="0"/>
              <a:t> radio / </a:t>
            </a:r>
            <a:r>
              <a:rPr lang="en-US" dirty="0" err="1" smtClean="0"/>
              <a:t>gelombang</a:t>
            </a:r>
            <a:r>
              <a:rPr lang="en-US" dirty="0" smtClean="0"/>
              <a:t> </a:t>
            </a:r>
            <a:r>
              <a:rPr lang="en-US" dirty="0" err="1" smtClean="0"/>
              <a:t>elektromagnetik</a:t>
            </a:r>
            <a:endParaRPr lang="en-US" dirty="0" smtClean="0"/>
          </a:p>
          <a:p>
            <a:r>
              <a:rPr lang="en-US" dirty="0"/>
              <a:t> </a:t>
            </a:r>
            <a:r>
              <a:rPr lang="en-US" dirty="0" smtClean="0"/>
              <a:t>      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924944"/>
            <a:ext cx="2411760" cy="16836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659550"/>
            <a:ext cx="2458189" cy="21795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957466"/>
            <a:ext cx="4507832" cy="3495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373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152</TotalTime>
  <Words>174</Words>
  <Application>Microsoft Office PowerPoint</Application>
  <PresentationFormat>On-screen Show (4:3)</PresentationFormat>
  <Paragraphs>39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Waveform</vt:lpstr>
      <vt:lpstr>Jaringan Komputer</vt:lpstr>
      <vt:lpstr>Jaringan Komputer Pertama</vt:lpstr>
      <vt:lpstr>Personal Komputer Pertama 1977</vt:lpstr>
      <vt:lpstr>Personal Komputer Pertama</vt:lpstr>
      <vt:lpstr>Personal Komputer Pertama</vt:lpstr>
      <vt:lpstr>Perkembangan Apple</vt:lpstr>
      <vt:lpstr>PC Desktop IBM era 80 sd 90- an</vt:lpstr>
      <vt:lpstr>Jenis – jenis Jaringan</vt:lpstr>
      <vt:lpstr>Jenis – jenis Jaringan</vt:lpstr>
      <vt:lpstr>Jenis – jenis Jaringan</vt:lpstr>
      <vt:lpstr>Jenis – jenis Jaringan</vt:lpstr>
      <vt:lpstr>Jenis – jenis Jaringan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Jaringan Komputer</dc:title>
  <dc:creator>pavilion</dc:creator>
  <cp:lastModifiedBy>pavilion</cp:lastModifiedBy>
  <cp:revision>14</cp:revision>
  <dcterms:created xsi:type="dcterms:W3CDTF">2014-09-02T14:47:54Z</dcterms:created>
  <dcterms:modified xsi:type="dcterms:W3CDTF">2014-09-02T17:20:37Z</dcterms:modified>
</cp:coreProperties>
</file>